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66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7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5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4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4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1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3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6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18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4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13BC6-2E60-41E6-950F-B135D3FE476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2C9F2-4B31-40B4-BA94-A860CCA41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52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9063" y="990867"/>
            <a:ext cx="7994468" cy="530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93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671" y="520505"/>
            <a:ext cx="10705514" cy="5739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64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619" y="731520"/>
            <a:ext cx="10381956" cy="552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03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52" y="576775"/>
            <a:ext cx="10816297" cy="566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95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Rizq</dc:creator>
  <cp:lastModifiedBy>mbakr</cp:lastModifiedBy>
  <cp:revision>12</cp:revision>
  <dcterms:created xsi:type="dcterms:W3CDTF">2020-10-25T19:55:07Z</dcterms:created>
  <dcterms:modified xsi:type="dcterms:W3CDTF">2021-01-07T12:24:29Z</dcterms:modified>
</cp:coreProperties>
</file>